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06" autoAdjust="0"/>
  </p:normalViewPr>
  <p:slideViewPr>
    <p:cSldViewPr>
      <p:cViewPr>
        <p:scale>
          <a:sx n="86" d="100"/>
          <a:sy n="86" d="100"/>
        </p:scale>
        <p:origin x="-109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1771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9400" y="99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3175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643438" y="1166813"/>
            <a:ext cx="4321175" cy="2374900"/>
          </a:xfrm>
          <a:prstGeom prst="wedgeRoundRectCallout">
            <a:avLst>
              <a:gd name="adj1" fmla="val -47189"/>
              <a:gd name="adj2" fmla="val 7126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35</a:t>
            </a:r>
            <a:r>
              <a:rPr lang="fa-IR" sz="6600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 </a:t>
            </a:r>
            <a:r>
              <a:rPr lang="fa-IR" sz="66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مبحث</a:t>
            </a:r>
            <a:endParaRPr lang="en-GB" sz="6600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391477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38400"/>
            <a:ext cx="382905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3429001"/>
            <a:ext cx="38544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35337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953000"/>
            <a:ext cx="3130550" cy="167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43400" y="609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566738"/>
            <a:ext cx="2527300" cy="84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800600" y="1066800"/>
            <a:ext cx="3606827" cy="2374900"/>
          </a:xfrm>
          <a:prstGeom prst="wedgeRoundRectCallout">
            <a:avLst>
              <a:gd name="adj1" fmla="val -47189"/>
              <a:gd name="adj2" fmla="val 7126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anose="00000400000000000000" pitchFamily="2" charset="-78"/>
              </a:rPr>
              <a:t>۵۲ گروه برّرسِ کاکرن</a:t>
            </a:r>
            <a:endParaRPr lang="en-GB" sz="5400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67400" y="9144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83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43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912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43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14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5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981200" y="2667000"/>
            <a:ext cx="4537075" cy="1657350"/>
          </a:xfrm>
          <a:prstGeom prst="wedgeRoundRectCallout">
            <a:avLst>
              <a:gd name="adj1" fmla="val -32381"/>
              <a:gd name="adj2" fmla="val -94507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www.cochranelibrary.com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148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609600"/>
            <a:ext cx="182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000" dirty="0" smtClean="0">
                <a:cs typeface="B Nazanin" pitchFamily="2" charset="-78"/>
              </a:rPr>
              <a:t>دانشگاه علوم پزشکی کرمانشاه</a:t>
            </a:r>
            <a:endParaRPr lang="en-US" sz="1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00400" y="381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2800" y="609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34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2362200" y="533400"/>
            <a:ext cx="1447800" cy="1371600"/>
          </a:xfrm>
          <a:prstGeom prst="wedgeEllipseCallout">
            <a:avLst>
              <a:gd name="adj1" fmla="val 12902"/>
              <a:gd name="adj2" fmla="val 67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419600" y="609600"/>
            <a:ext cx="1295400" cy="1371600"/>
          </a:xfrm>
          <a:prstGeom prst="wedgeEllipseCallout">
            <a:avLst>
              <a:gd name="adj1" fmla="val 12902"/>
              <a:gd name="adj2" fmla="val 67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066800" y="4191000"/>
            <a:ext cx="1219200" cy="1371600"/>
          </a:xfrm>
          <a:prstGeom prst="wedgeEllipseCallout">
            <a:avLst>
              <a:gd name="adj1" fmla="val 44446"/>
              <a:gd name="adj2" fmla="val -523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971800" y="4343400"/>
            <a:ext cx="2133600" cy="1752600"/>
          </a:xfrm>
          <a:prstGeom prst="wedgeEllipseCallout">
            <a:avLst>
              <a:gd name="adj1" fmla="val 39189"/>
              <a:gd name="adj2" fmla="val -603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410200" y="4419600"/>
            <a:ext cx="1752600" cy="1295400"/>
          </a:xfrm>
          <a:prstGeom prst="wedgeEllipseCallout">
            <a:avLst>
              <a:gd name="adj1" fmla="val 13188"/>
              <a:gd name="adj2" fmla="val -756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خواندن نتایج جستجو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91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نتایج  جستجو را ذخیره کنیم.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990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دیدن نتایج جستجو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محدود کردن جستجو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495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فرستادن استراتژی جستجو به قسمت مدیریت جستجو(جستجو ی پیشرفته)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3246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652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8001000" y="3352800"/>
            <a:ext cx="762000" cy="685800"/>
          </a:xfrm>
          <a:prstGeom prst="wedgeEllipseCallout">
            <a:avLst>
              <a:gd name="adj1" fmla="val -60076"/>
              <a:gd name="adj2" fmla="val 682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جمع نتایج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04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840" y="946666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198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096000"/>
            <a:ext cx="403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تهیه کننده: پروین جهانگیری کارشناس کتابدار بالینی</a:t>
            </a:r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72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دانشگاه علوم پزشکی کرمانشاه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19600" y="9144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196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4046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0"/>
            <a:ext cx="3859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6858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95800" y="7620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8382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دانشگاه علوم پزشکی کرمانشاه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186</Words>
  <Application>Microsoft Office PowerPoint</Application>
  <PresentationFormat>On-screen Show (4:3)</PresentationFormat>
  <Paragraphs>46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</dc:creator>
  <cp:lastModifiedBy>noavaran</cp:lastModifiedBy>
  <cp:revision>29</cp:revision>
  <dcterms:created xsi:type="dcterms:W3CDTF">2006-08-16T00:00:00Z</dcterms:created>
  <dcterms:modified xsi:type="dcterms:W3CDTF">2019-12-16T06:36:35Z</dcterms:modified>
</cp:coreProperties>
</file>