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8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83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87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40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718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3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21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371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16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566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869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4941-D01F-4E24-B32F-3BA5A6438638}" type="datetimeFigureOut">
              <a:rPr lang="fa-IR" smtClean="0"/>
              <a:t>02/17/1442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5EE2-B4E5-4E5B-BB7A-36991A9D64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98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D:\ژاله98\ژاله96\کودک\photo_2016-08-05_20-43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6021288"/>
            <a:ext cx="3816424" cy="692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2  Kamran" panose="00000400000000000000" pitchFamily="2" charset="-78"/>
              </a:rPr>
              <a:t>مرکز بهداشت شهرستان کرمانشاه</a:t>
            </a:r>
            <a:br>
              <a:rPr lang="fa-IR" sz="2400" b="1" dirty="0" smtClean="0">
                <a:cs typeface="2  Kamran" panose="00000400000000000000" pitchFamily="2" charset="-78"/>
              </a:rPr>
            </a:br>
            <a:r>
              <a:rPr lang="fa-IR" sz="2400" b="1" dirty="0" smtClean="0">
                <a:cs typeface="2  Kamran" panose="00000400000000000000" pitchFamily="2" charset="-78"/>
              </a:rPr>
              <a:t>مهرماه1399</a:t>
            </a:r>
            <a:endParaRPr lang="fa-IR" sz="24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9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hale abasi\Desktop\کودک\photo_2016-08-04_14-49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3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hale abasi\Desktop\کودک\photo_2016-08-05_20-43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0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hale abasi\Desktop\کودک\baby3-day3-postcard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714"/>
            <a:ext cx="9129786" cy="7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3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hale abasi\Desktop\کودک\photo_2016-08-04_14-49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1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hale abasi\Desktop\کودک\photo_2016-08-04_14-49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hale abasi\Desktop\کودک\photo_2016-08-04_14-49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1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hale abasi\Desktop\کودک\photo_2016-08-04_14-49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7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hale abasi\Desktop\کودک\photo_2016-08-04_14-49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3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hale abasi\Desktop\کودک\photo_2016-08-04_14-49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9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system</dc:creator>
  <cp:lastModifiedBy>ManagementLibrary</cp:lastModifiedBy>
  <cp:revision>3</cp:revision>
  <dcterms:created xsi:type="dcterms:W3CDTF">2020-10-02T21:56:26Z</dcterms:created>
  <dcterms:modified xsi:type="dcterms:W3CDTF">2020-10-04T08:57:11Z</dcterms:modified>
</cp:coreProperties>
</file>